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  <p:sldId id="262" r:id="rId7"/>
    <p:sldId id="263" r:id="rId8"/>
    <p:sldId id="268" r:id="rId9"/>
    <p:sldId id="266" r:id="rId10"/>
    <p:sldId id="267" r:id="rId11"/>
    <p:sldId id="264" r:id="rId12"/>
    <p:sldId id="265" r:id="rId13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4146-FA2D-4155-8EC6-1F1136E587C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DF76-FFF1-418D-99E9-E7BD5D2C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4146-FA2D-4155-8EC6-1F1136E587C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DF76-FFF1-418D-99E9-E7BD5D2C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4146-FA2D-4155-8EC6-1F1136E587C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DF76-FFF1-418D-99E9-E7BD5D2C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4146-FA2D-4155-8EC6-1F1136E587C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DF76-FFF1-418D-99E9-E7BD5D2C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4146-FA2D-4155-8EC6-1F1136E587C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DF76-FFF1-418D-99E9-E7BD5D2C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4146-FA2D-4155-8EC6-1F1136E587C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DF76-FFF1-418D-99E9-E7BD5D2C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4146-FA2D-4155-8EC6-1F1136E587C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DF76-FFF1-418D-99E9-E7BD5D2C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4146-FA2D-4155-8EC6-1F1136E587C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DF76-FFF1-418D-99E9-E7BD5D2C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4146-FA2D-4155-8EC6-1F1136E587C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DF76-FFF1-418D-99E9-E7BD5D2C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4146-FA2D-4155-8EC6-1F1136E587C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DF76-FFF1-418D-99E9-E7BD5D2C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344146-FA2D-4155-8EC6-1F1136E587C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A3DF76-FFF1-418D-99E9-E7BD5D2C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344146-FA2D-4155-8EC6-1F1136E587CD}" type="datetimeFigureOut">
              <a:rPr lang="en-US" smtClean="0"/>
              <a:pPr/>
              <a:t>9/7/2012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A3DF76-FFF1-418D-99E9-E7BD5D2C0B5E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6" name="Picture 2" descr="C:\Users\Holy Cross\AppData\Local\Microsoft\Windows\Temporary Internet Files\Content.IE5\UA4KL2LM\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05800" cy="5897563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 rot="16200000">
            <a:off x="3878759" y="-905562"/>
            <a:ext cx="1538883" cy="4267202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sz="4400" dirty="0" err="1" smtClean="0"/>
              <a:t>nǐmen</a:t>
            </a:r>
            <a:r>
              <a:rPr lang="en-US" sz="4400" dirty="0" smtClean="0"/>
              <a:t> </a:t>
            </a:r>
            <a:r>
              <a:rPr lang="en-US" sz="4400" dirty="0" err="1" smtClean="0"/>
              <a:t>yào</a:t>
            </a:r>
            <a:r>
              <a:rPr lang="en-US" sz="4400" dirty="0" smtClean="0"/>
              <a:t> </a:t>
            </a:r>
            <a:r>
              <a:rPr lang="en-US" sz="4400" dirty="0" err="1" smtClean="0"/>
              <a:t>chī</a:t>
            </a:r>
            <a:r>
              <a:rPr lang="en-US" sz="4400" dirty="0" smtClean="0"/>
              <a:t> </a:t>
            </a:r>
            <a:r>
              <a:rPr lang="en-US" sz="4400" dirty="0" err="1" smtClean="0"/>
              <a:t>Màidāngláo</a:t>
            </a:r>
            <a:r>
              <a:rPr lang="en-US" sz="4400" dirty="0" smtClean="0"/>
              <a:t> ma？</a:t>
            </a:r>
            <a:endParaRPr lang="en-US" sz="4400" b="1" dirty="0">
              <a:solidFill>
                <a:sysClr val="windowText" lastClr="000000"/>
              </a:solidFill>
              <a:latin typeface="+mn-ea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0242" name="Picture 2" descr="C:\Users\Holy Cross\AppData\Local\Microsoft\Windows\Temporary Internet Files\Content.IE5\LPAA7P35\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228600"/>
            <a:ext cx="8229600" cy="5897563"/>
          </a:xfrm>
          <a:prstGeom prst="rect">
            <a:avLst/>
          </a:prstGeom>
          <a:noFill/>
        </p:spPr>
      </p:pic>
      <p:sp>
        <p:nvSpPr>
          <p:cNvPr id="7" name="TextBox 6"/>
          <p:cNvSpPr txBox="1"/>
          <p:nvPr/>
        </p:nvSpPr>
        <p:spPr>
          <a:xfrm rot="16200000">
            <a:off x="3242846" y="-194846"/>
            <a:ext cx="677108" cy="21336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462046" y="643354"/>
            <a:ext cx="677108" cy="6096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 rot="16200000">
            <a:off x="3280946" y="681454"/>
            <a:ext cx="677108" cy="17526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3073" name="Rectangle 1"/>
          <p:cNvSpPr>
            <a:spLocks noChangeArrowheads="1"/>
          </p:cNvSpPr>
          <p:nvPr/>
        </p:nvSpPr>
        <p:spPr bwMode="auto">
          <a:xfrm>
            <a:off x="2590800" y="685800"/>
            <a:ext cx="228600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hǎo</a:t>
            </a:r>
            <a:r>
              <a:rPr kumimoji="0" lang="zh-CN" alt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iti SC Light" charset="0"/>
                <a:ea typeface="Heiti SC Light" charset="0"/>
                <a:cs typeface="Arial" pitchFamily="34" charset="0"/>
              </a:rPr>
              <a:t>，</a:t>
            </a:r>
            <a:endParaRPr kumimoji="0" lang="en-US" altLang="zh-CN" sz="3600" b="0" i="0" u="none" strike="noStrike" cap="none" normalizeH="0" baseline="0" smtClean="0">
              <a:ln>
                <a:noFill/>
              </a:ln>
              <a:solidFill>
                <a:srgbClr val="000000"/>
              </a:solidFill>
              <a:effectLst/>
              <a:latin typeface="Heiti SC Light" charset="0"/>
              <a:ea typeface="Heiti SC Light" charset="0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3600" b="0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wǒ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 </a:t>
            </a:r>
            <a:r>
              <a:rPr kumimoji="0" lang="en-US" altLang="zh-CN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q</a:t>
            </a:r>
            <a:r>
              <a:rPr kumimoji="0" lang="en-US" altLang="zh-CN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Heiti SC Light" charset="0"/>
                <a:cs typeface="Arial" pitchFamily="34" charset="0"/>
              </a:rPr>
              <a:t>ù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 </a:t>
            </a:r>
            <a:r>
              <a:rPr kumimoji="0" lang="en-US" altLang="zh-CN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mǎi</a:t>
            </a:r>
            <a:r>
              <a:rPr kumimoji="0" lang="en-US" altLang="zh-CN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.</a:t>
            </a:r>
            <a:endParaRPr kumimoji="0" lang="en-US" altLang="zh-CN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1266" name="Picture 2" descr="C:\Users\Holy Cross\AppData\Local\Microsoft\Windows\Temporary Internet Files\Content.IE5\UA4KL2LM\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29600" cy="58975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6200000">
            <a:off x="4690646" y="109954"/>
            <a:ext cx="677108" cy="27432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sz="3200" dirty="0" err="1" smtClean="0"/>
              <a:t>Xiexie</a:t>
            </a:r>
            <a:r>
              <a:rPr lang="en-US" sz="3200" dirty="0" smtClean="0"/>
              <a:t> </a:t>
            </a:r>
            <a:r>
              <a:rPr lang="en-US" sz="3200" dirty="0" err="1" smtClean="0"/>
              <a:t>shushu</a:t>
            </a:r>
            <a:r>
              <a:rPr lang="en-US" sz="3200" dirty="0" smtClean="0"/>
              <a:t>!</a:t>
            </a:r>
            <a:endParaRPr lang="en-US" sz="3200" dirty="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12290" name="Picture 2" descr="C:\Users\Holy Cross\AppData\Local\Microsoft\Windows\Temporary Internet Files\Content.IE5\LPAA7P35\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29599" cy="58975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2050" name="Picture 2" descr="C:\Users\Holy Cross\AppData\Local\Microsoft\Windows\Temporary Internet Files\Content.IE5\LPAA7P35\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05799" cy="58213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6200000">
            <a:off x="2967336" y="4465"/>
            <a:ext cx="923330" cy="2133601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sz="4800" dirty="0" err="1" smtClean="0"/>
              <a:t>hǎo</a:t>
            </a:r>
            <a:r>
              <a:rPr lang="en-US" sz="4800" dirty="0" smtClean="0"/>
              <a:t> a!</a:t>
            </a:r>
            <a:endParaRPr lang="en-US" sz="480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074" name="Picture 2" descr="C:\Users\Holy Cross\AppData\Local\Microsoft\Windows\Temporary Internet Files\Content.IE5\UA4KL2LM\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228600"/>
            <a:ext cx="8305800" cy="5897563"/>
          </a:xfrm>
          <a:prstGeom prst="rect">
            <a:avLst/>
          </a:prstGeom>
          <a:noFill/>
        </p:spPr>
      </p:pic>
      <p:sp>
        <p:nvSpPr>
          <p:cNvPr id="9" name="TextBox 8"/>
          <p:cNvSpPr txBox="1"/>
          <p:nvPr/>
        </p:nvSpPr>
        <p:spPr>
          <a:xfrm rot="16200000">
            <a:off x="4843047" y="567153"/>
            <a:ext cx="677108" cy="2133601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6321625" y="460177"/>
            <a:ext cx="615553" cy="914399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 rot="16200000">
            <a:off x="4992469" y="-572869"/>
            <a:ext cx="1292662" cy="36576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sz="3600" dirty="0" err="1" smtClean="0"/>
              <a:t>Zhōngguó</a:t>
            </a:r>
            <a:r>
              <a:rPr lang="en-US" sz="3600" dirty="0" smtClean="0"/>
              <a:t> </a:t>
            </a:r>
            <a:r>
              <a:rPr lang="en-US" sz="3600" dirty="0" err="1" smtClean="0"/>
              <a:t>yěyǒu</a:t>
            </a:r>
            <a:r>
              <a:rPr lang="en-US" sz="3600" dirty="0" smtClean="0"/>
              <a:t> </a:t>
            </a:r>
            <a:r>
              <a:rPr lang="en-US" sz="3600" dirty="0" err="1" smtClean="0"/>
              <a:t>Màidāngláo</a:t>
            </a:r>
            <a:r>
              <a:rPr lang="en-US" sz="3600" dirty="0" smtClean="0"/>
              <a:t> ma？</a:t>
            </a:r>
            <a:endParaRPr lang="en-US" sz="3600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098" name="Picture 2" descr="C:\Users\Holy Cross\AppData\Local\Microsoft\Windows\Temporary Internet Files\Content.IE5\LPAA7P35\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1" y="228600"/>
            <a:ext cx="8229600" cy="58975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438400" y="533400"/>
            <a:ext cx="3733800" cy="1261884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n-US" sz="3800" dirty="0" err="1" smtClean="0"/>
              <a:t>yǒu</a:t>
            </a:r>
            <a:r>
              <a:rPr lang="en-US" sz="3800" dirty="0" smtClean="0"/>
              <a:t> ā, </a:t>
            </a:r>
            <a:r>
              <a:rPr lang="en-US" sz="3800" dirty="0" err="1" smtClean="0"/>
              <a:t>Dà</a:t>
            </a:r>
            <a:r>
              <a:rPr lang="en-US" sz="3800" dirty="0" smtClean="0"/>
              <a:t> </a:t>
            </a:r>
            <a:r>
              <a:rPr lang="en-US" sz="3800" dirty="0" err="1" smtClean="0"/>
              <a:t>wěi</a:t>
            </a:r>
            <a:r>
              <a:rPr lang="en-US" sz="3800" dirty="0" smtClean="0"/>
              <a:t> </a:t>
            </a:r>
            <a:r>
              <a:rPr lang="en-US" sz="3800" dirty="0" err="1" smtClean="0"/>
              <a:t>nǐ</a:t>
            </a:r>
            <a:r>
              <a:rPr lang="en-US" sz="3800" dirty="0" smtClean="0"/>
              <a:t> </a:t>
            </a:r>
            <a:r>
              <a:rPr lang="en-US" sz="3800" dirty="0" err="1" smtClean="0"/>
              <a:t>yào</a:t>
            </a:r>
            <a:r>
              <a:rPr lang="en-US" sz="3800" dirty="0" smtClean="0"/>
              <a:t> </a:t>
            </a:r>
            <a:r>
              <a:rPr lang="en-US" sz="3800" dirty="0" err="1" smtClean="0"/>
              <a:t>chī</a:t>
            </a:r>
            <a:r>
              <a:rPr lang="en-US" sz="3800" dirty="0" smtClean="0"/>
              <a:t> </a:t>
            </a:r>
            <a:r>
              <a:rPr lang="en-US" sz="3800" dirty="0" err="1" smtClean="0"/>
              <a:t>shénme</a:t>
            </a:r>
            <a:r>
              <a:rPr lang="en-US" sz="3800" dirty="0" smtClean="0"/>
              <a:t>？</a:t>
            </a:r>
            <a:endParaRPr lang="en-US" sz="3800" b="1" dirty="0">
              <a:latin typeface="+mn-ea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122" name="Picture 2" descr="C:\Users\Holy Cross\AppData\Local\Microsoft\Windows\Temporary Internet Files\Content.IE5\UA4KL2LM\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228600"/>
            <a:ext cx="8305800" cy="58975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6200000">
            <a:off x="4919247" y="447114"/>
            <a:ext cx="677108" cy="1981201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8" name="TextBox 7"/>
          <p:cNvSpPr txBox="1"/>
          <p:nvPr/>
        </p:nvSpPr>
        <p:spPr>
          <a:xfrm rot="16200000">
            <a:off x="4420968" y="-153768"/>
            <a:ext cx="1292662" cy="2514598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sz="3600" dirty="0" err="1" smtClean="0"/>
              <a:t>wǒ</a:t>
            </a:r>
            <a:r>
              <a:rPr lang="en-US" sz="3600" dirty="0" smtClean="0"/>
              <a:t> </a:t>
            </a:r>
            <a:r>
              <a:rPr lang="en-US" sz="3600" dirty="0" err="1" smtClean="0"/>
              <a:t>yào</a:t>
            </a:r>
            <a:r>
              <a:rPr lang="en-US" sz="3600" dirty="0" smtClean="0"/>
              <a:t> </a:t>
            </a:r>
            <a:r>
              <a:rPr lang="en-US" sz="3600" dirty="0" err="1" smtClean="0"/>
              <a:t>chī</a:t>
            </a:r>
            <a:r>
              <a:rPr lang="en-US" sz="3600" dirty="0" smtClean="0"/>
              <a:t> </a:t>
            </a:r>
            <a:r>
              <a:rPr lang="en-US" sz="3600" dirty="0" err="1" smtClean="0"/>
              <a:t>hànbǎobāo</a:t>
            </a:r>
            <a:r>
              <a:rPr lang="en-US" sz="3600" dirty="0" smtClean="0"/>
              <a:t>.</a:t>
            </a:r>
            <a:endParaRPr lang="en-US" sz="3600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146" name="Picture 2" descr="C:\Users\Holy Cross\AppData\Local\Microsoft\Windows\Temporary Internet Files\Content.IE5\LPAA7P35\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1" y="228600"/>
            <a:ext cx="8305800" cy="5897563"/>
          </a:xfrm>
          <a:prstGeom prst="rect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 rot="16200000">
            <a:off x="2054423" y="1145976"/>
            <a:ext cx="615553" cy="6096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2800" dirty="0"/>
          </a:p>
        </p:txBody>
      </p:sp>
      <p:sp>
        <p:nvSpPr>
          <p:cNvPr id="7174" name="Rectangle 6"/>
          <p:cNvSpPr>
            <a:spLocks noChangeArrowheads="1"/>
          </p:cNvSpPr>
          <p:nvPr/>
        </p:nvSpPr>
        <p:spPr bwMode="auto">
          <a:xfrm>
            <a:off x="1981200" y="228600"/>
            <a:ext cx="4343400" cy="1754326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Wǒ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yě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y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Heiti SC Light" charset="0"/>
                <a:cs typeface="Arial" pitchFamily="34" charset="0"/>
              </a:rPr>
              <a:t>à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h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Heiti SC Light" charset="0"/>
                <a:cs typeface="Arial" pitchFamily="34" charset="0"/>
              </a:rPr>
              <a:t>à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nbǎobāo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iti SC Light" charset="0"/>
                <a:ea typeface="Heiti SC Light" charset="0"/>
                <a:cs typeface="Arial" pitchFamily="34" charset="0"/>
              </a:rPr>
              <a:t>，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h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Heiti SC Light" charset="0"/>
                <a:cs typeface="Arial" pitchFamily="34" charset="0"/>
              </a:rPr>
              <a:t>á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yǒu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yī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f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Heiti SC Light" charset="0"/>
                <a:cs typeface="Arial" pitchFamily="34" charset="0"/>
              </a:rPr>
              <a:t>è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n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shǔti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Heiti SC Light" charset="0"/>
                <a:cs typeface="Arial" pitchFamily="34" charset="0"/>
              </a:rPr>
              <a:t>á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7170" name="Picture 2" descr="C:\Users\Holy Cross\AppData\Local\Microsoft\Windows\Temporary Internet Files\Content.IE5\UA4KL2LM\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305799" cy="58975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6200000">
            <a:off x="3700046" y="-347246"/>
            <a:ext cx="677108" cy="22860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3661948" y="422075"/>
            <a:ext cx="677108" cy="2057403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6145" name="Rectangle 1"/>
          <p:cNvSpPr>
            <a:spLocks noChangeArrowheads="1"/>
          </p:cNvSpPr>
          <p:nvPr/>
        </p:nvSpPr>
        <p:spPr bwMode="auto">
          <a:xfrm>
            <a:off x="2743200" y="609600"/>
            <a:ext cx="2590800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nǐmen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y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Heiti SC Light" charset="0"/>
                <a:cs typeface="Arial" pitchFamily="34" charset="0"/>
              </a:rPr>
              <a:t>à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o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hē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 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sh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Heiti SC Light" charset="0"/>
                <a:cs typeface="Arial" pitchFamily="34" charset="0"/>
              </a:rPr>
              <a:t>é</a:t>
            </a:r>
            <a:r>
              <a:rPr kumimoji="0" lang="en-US" sz="32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nme</a:t>
            </a:r>
            <a:r>
              <a:rPr kumimoji="0" lang="en-US" sz="32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Heiti SC Light" charset="0"/>
                <a:ea typeface="Heiti SC Light" charset="0"/>
                <a:cs typeface="Arial" pitchFamily="34" charset="0"/>
              </a:rPr>
              <a:t>？</a:t>
            </a:r>
            <a:endParaRPr kumimoji="0" lang="en-US" sz="32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8194" name="Picture 2" descr="C:\Users\Holy Cross\AppData\Local\Microsoft\Windows\Temporary Internet Files\Content.IE5\LPAA7P35\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228600"/>
            <a:ext cx="8229600" cy="58975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6200000">
            <a:off x="2557046" y="262354"/>
            <a:ext cx="677108" cy="762000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5" name="TextBox 4"/>
          <p:cNvSpPr txBox="1"/>
          <p:nvPr/>
        </p:nvSpPr>
        <p:spPr>
          <a:xfrm rot="16200000">
            <a:off x="3928645" y="-423445"/>
            <a:ext cx="677108" cy="2133598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6" name="TextBox 5"/>
          <p:cNvSpPr txBox="1"/>
          <p:nvPr/>
        </p:nvSpPr>
        <p:spPr>
          <a:xfrm rot="16200000">
            <a:off x="3623850" y="338554"/>
            <a:ext cx="677108" cy="2133602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endParaRPr lang="en-US" sz="3200" dirty="0"/>
          </a:p>
        </p:txBody>
      </p:sp>
      <p:sp>
        <p:nvSpPr>
          <p:cNvPr id="5121" name="Rectangle 1"/>
          <p:cNvSpPr>
            <a:spLocks noChangeArrowheads="1"/>
          </p:cNvSpPr>
          <p:nvPr/>
        </p:nvSpPr>
        <p:spPr bwMode="auto">
          <a:xfrm>
            <a:off x="2590800" y="533400"/>
            <a:ext cx="3124200" cy="1200329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wǒ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y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Heiti SC Light" charset="0"/>
                <a:cs typeface="Arial" pitchFamily="34" charset="0"/>
              </a:rPr>
              <a:t>à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kěl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Cambria"/>
                <a:ea typeface="Heiti SC Light" charset="0"/>
                <a:cs typeface="Arial" pitchFamily="34" charset="0"/>
              </a:rPr>
              <a:t>è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Heiti SC Light" charset="0"/>
                <a:ea typeface="Heiti SC Light" charset="0"/>
                <a:cs typeface="Arial" pitchFamily="34" charset="0"/>
              </a:rPr>
              <a:t>，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xiǎo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 </a:t>
            </a:r>
            <a:r>
              <a:rPr kumimoji="0" lang="en-US" sz="3600" b="0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bēi</a:t>
            </a:r>
            <a:r>
              <a:rPr kumimoji="0" lang="en-US" sz="3600" b="0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Heiti SC Light" charset="0"/>
                <a:cs typeface="Arial" pitchFamily="34" charset="0"/>
              </a:rPr>
              <a:t> de.</a:t>
            </a:r>
            <a:endParaRPr kumimoji="0" lang="en-US" sz="36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9218" name="Picture 2" descr="C:\Users\Holy Cross\AppData\Local\Microsoft\Windows\Temporary Internet Files\Content.IE5\UA4KL2LM\screen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1000" y="228600"/>
            <a:ext cx="8305800" cy="5897563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 rot="16200000">
            <a:off x="4771193" y="-275392"/>
            <a:ext cx="1354217" cy="2971802"/>
          </a:xfrm>
          <a:prstGeom prst="rect">
            <a:avLst/>
          </a:prstGeom>
          <a:solidFill>
            <a:schemeClr val="bg1"/>
          </a:solidFill>
        </p:spPr>
        <p:txBody>
          <a:bodyPr vert="eaVert" wrap="square" rtlCol="0">
            <a:spAutoFit/>
          </a:bodyPr>
          <a:lstStyle/>
          <a:p>
            <a:r>
              <a:rPr lang="en-US" sz="3800" dirty="0" err="1" smtClean="0"/>
              <a:t>wǒ</a:t>
            </a:r>
            <a:r>
              <a:rPr lang="en-US" sz="3800" dirty="0" smtClean="0"/>
              <a:t> </a:t>
            </a:r>
            <a:r>
              <a:rPr lang="en-US" sz="3800" dirty="0" err="1" smtClean="0"/>
              <a:t>yào</a:t>
            </a:r>
            <a:r>
              <a:rPr lang="en-US" sz="3800" dirty="0" smtClean="0"/>
              <a:t> </a:t>
            </a:r>
            <a:r>
              <a:rPr lang="en-US" sz="3800" dirty="0" err="1" smtClean="0"/>
              <a:t>guǒzhī</a:t>
            </a:r>
            <a:r>
              <a:rPr lang="en-US" sz="3800" dirty="0" smtClean="0"/>
              <a:t> </a:t>
            </a:r>
            <a:r>
              <a:rPr lang="en-US" sz="3800" dirty="0" err="1" smtClean="0"/>
              <a:t>dà</a:t>
            </a:r>
            <a:r>
              <a:rPr lang="en-US" sz="3800" dirty="0" smtClean="0"/>
              <a:t> </a:t>
            </a:r>
            <a:r>
              <a:rPr lang="en-US" sz="3800" dirty="0" err="1" smtClean="0"/>
              <a:t>bēi</a:t>
            </a:r>
            <a:r>
              <a:rPr lang="en-US" sz="3800" dirty="0" smtClean="0"/>
              <a:t> de.</a:t>
            </a:r>
            <a:endParaRPr lang="en-US" sz="3800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119</TotalTime>
  <Words>65</Words>
  <Application>Microsoft Office PowerPoint</Application>
  <PresentationFormat>On-screen Show (4:3)</PresentationFormat>
  <Paragraphs>12</Paragraphs>
  <Slides>12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3" baseType="lpstr">
      <vt:lpstr>Office Theme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</vt:vector>
  </TitlesOfParts>
  <Company>College of the Holy Cross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The College of the Holy Cross</dc:creator>
  <cp:lastModifiedBy>k_chang</cp:lastModifiedBy>
  <cp:revision>20</cp:revision>
  <dcterms:created xsi:type="dcterms:W3CDTF">2012-07-31T19:19:40Z</dcterms:created>
  <dcterms:modified xsi:type="dcterms:W3CDTF">2012-09-07T16:03:37Z</dcterms:modified>
</cp:coreProperties>
</file>